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26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6"/>
  </p:notesMasterIdLst>
  <p:handoutMasterIdLst>
    <p:handoutMasterId r:id="rId97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97" r:id="rId37"/>
    <p:sldId id="370" r:id="rId38"/>
    <p:sldId id="371" r:id="rId39"/>
    <p:sldId id="398" r:id="rId40"/>
    <p:sldId id="372" r:id="rId41"/>
    <p:sldId id="392" r:id="rId42"/>
    <p:sldId id="393" r:id="rId43"/>
    <p:sldId id="373" r:id="rId44"/>
    <p:sldId id="374" r:id="rId45"/>
    <p:sldId id="394" r:id="rId46"/>
    <p:sldId id="375" r:id="rId47"/>
    <p:sldId id="395" r:id="rId48"/>
    <p:sldId id="396" r:id="rId49"/>
    <p:sldId id="359" r:id="rId50"/>
    <p:sldId id="361" r:id="rId51"/>
    <p:sldId id="337" r:id="rId52"/>
    <p:sldId id="291" r:id="rId53"/>
    <p:sldId id="343" r:id="rId54"/>
    <p:sldId id="292" r:id="rId55"/>
    <p:sldId id="293" r:id="rId56"/>
    <p:sldId id="296" r:id="rId57"/>
    <p:sldId id="297" r:id="rId58"/>
    <p:sldId id="298" r:id="rId59"/>
    <p:sldId id="299" r:id="rId60"/>
    <p:sldId id="300" r:id="rId61"/>
    <p:sldId id="342" r:id="rId62"/>
    <p:sldId id="301" r:id="rId63"/>
    <p:sldId id="302" r:id="rId64"/>
    <p:sldId id="303" r:id="rId65"/>
    <p:sldId id="304" r:id="rId66"/>
    <p:sldId id="305" r:id="rId67"/>
    <p:sldId id="306" r:id="rId68"/>
    <p:sldId id="308" r:id="rId69"/>
    <p:sldId id="334" r:id="rId70"/>
    <p:sldId id="328" r:id="rId71"/>
    <p:sldId id="327" r:id="rId72"/>
    <p:sldId id="329" r:id="rId73"/>
    <p:sldId id="324" r:id="rId74"/>
    <p:sldId id="330" r:id="rId75"/>
    <p:sldId id="332" r:id="rId76"/>
    <p:sldId id="314" r:id="rId77"/>
    <p:sldId id="318" r:id="rId78"/>
    <p:sldId id="320" r:id="rId79"/>
    <p:sldId id="335" r:id="rId80"/>
    <p:sldId id="321" r:id="rId81"/>
    <p:sldId id="322" r:id="rId82"/>
    <p:sldId id="317" r:id="rId83"/>
    <p:sldId id="315" r:id="rId84"/>
    <p:sldId id="309" r:id="rId85"/>
    <p:sldId id="336" r:id="rId86"/>
    <p:sldId id="341" r:id="rId87"/>
    <p:sldId id="331" r:id="rId88"/>
    <p:sldId id="323" r:id="rId89"/>
    <p:sldId id="258" r:id="rId90"/>
    <p:sldId id="311" r:id="rId91"/>
    <p:sldId id="312" r:id="rId92"/>
    <p:sldId id="345" r:id="rId93"/>
    <p:sldId id="340" r:id="rId94"/>
    <p:sldId id="339" r:id="rId9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74" d="100"/>
          <a:sy n="74" d="100"/>
        </p:scale>
        <p:origin x="1022" y="5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80EF-5ECB-B422-847B-5AE46308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0D31C-DB37-CE5C-4B18-70294838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A730C-69D6-7BBB-1796-FB39D8E8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99868-920B-ECBA-AF48-E4DD0F35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5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7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4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image" Target="../media/image4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9.xml"/><Relationship Id="rId7" Type="http://schemas.openxmlformats.org/officeDocument/2006/relationships/image" Target="../media/image4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0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65.xml"/><Relationship Id="rId7" Type="http://schemas.openxmlformats.org/officeDocument/2006/relationships/image" Target="../media/image4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73.xml"/><Relationship Id="rId7" Type="http://schemas.openxmlformats.org/officeDocument/2006/relationships/image" Target="../media/image2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5.png"/><Relationship Id="rId18" Type="http://schemas.openxmlformats.org/officeDocument/2006/relationships/image" Target="../media/image54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56.png"/><Relationship Id="rId17" Type="http://schemas.openxmlformats.org/officeDocument/2006/relationships/image" Target="../media/image53.png"/><Relationship Id="rId2" Type="http://schemas.openxmlformats.org/officeDocument/2006/relationships/tags" Target="../tags/tag76.xml"/><Relationship Id="rId16" Type="http://schemas.openxmlformats.org/officeDocument/2006/relationships/image" Target="../media/image58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55.png"/><Relationship Id="rId5" Type="http://schemas.openxmlformats.org/officeDocument/2006/relationships/tags" Target="../tags/tag79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21.xml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61.png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84.xml"/><Relationship Id="rId16" Type="http://schemas.openxmlformats.org/officeDocument/2006/relationships/image" Target="../media/image6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9.png"/><Relationship Id="rId5" Type="http://schemas.openxmlformats.org/officeDocument/2006/relationships/tags" Target="../tags/tag87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4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67.png"/><Relationship Id="rId17" Type="http://schemas.openxmlformats.org/officeDocument/2006/relationships/image" Target="../media/image68.png"/><Relationship Id="rId2" Type="http://schemas.openxmlformats.org/officeDocument/2006/relationships/tags" Target="../tags/tag93.xml"/><Relationship Id="rId16" Type="http://schemas.openxmlformats.org/officeDocument/2006/relationships/image" Target="../media/image5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66.png"/><Relationship Id="rId5" Type="http://schemas.openxmlformats.org/officeDocument/2006/relationships/tags" Target="../tags/tag96.xml"/><Relationship Id="rId15" Type="http://schemas.openxmlformats.org/officeDocument/2006/relationships/image" Target="../media/image65.png"/><Relationship Id="rId10" Type="http://schemas.openxmlformats.org/officeDocument/2006/relationships/image" Target="../media/image64.png"/><Relationship Id="rId4" Type="http://schemas.openxmlformats.org/officeDocument/2006/relationships/tags" Target="../tags/tag9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5.xml"/><Relationship Id="rId7" Type="http://schemas.openxmlformats.org/officeDocument/2006/relationships/image" Target="../media/image7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8.xml"/><Relationship Id="rId7" Type="http://schemas.openxmlformats.org/officeDocument/2006/relationships/image" Target="../media/image70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3.xml"/><Relationship Id="rId7" Type="http://schemas.openxmlformats.org/officeDocument/2006/relationships/image" Target="../media/image77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6.xml"/><Relationship Id="rId7" Type="http://schemas.openxmlformats.org/officeDocument/2006/relationships/image" Target="../media/image79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78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21.xml"/><Relationship Id="rId7" Type="http://schemas.openxmlformats.org/officeDocument/2006/relationships/image" Target="../media/image8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8.png"/><Relationship Id="rId5" Type="http://schemas.openxmlformats.org/officeDocument/2006/relationships/tags" Target="../tags/tag123.xml"/><Relationship Id="rId10" Type="http://schemas.openxmlformats.org/officeDocument/2006/relationships/image" Target="../media/image84.png"/><Relationship Id="rId4" Type="http://schemas.openxmlformats.org/officeDocument/2006/relationships/tags" Target="../tags/tag122.xml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26.xml"/><Relationship Id="rId7" Type="http://schemas.openxmlformats.org/officeDocument/2006/relationships/image" Target="../media/image80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8.png"/><Relationship Id="rId5" Type="http://schemas.openxmlformats.org/officeDocument/2006/relationships/tags" Target="../tags/tag128.xml"/><Relationship Id="rId10" Type="http://schemas.openxmlformats.org/officeDocument/2006/relationships/image" Target="../media/image84.png"/><Relationship Id="rId4" Type="http://schemas.openxmlformats.org/officeDocument/2006/relationships/tags" Target="../tags/tag127.xml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8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34.xml"/><Relationship Id="rId7" Type="http://schemas.openxmlformats.org/officeDocument/2006/relationships/image" Target="../media/image87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5.xml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1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0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9.png"/><Relationship Id="rId5" Type="http://schemas.openxmlformats.org/officeDocument/2006/relationships/tags" Target="../tags/tag140.xml"/><Relationship Id="rId10" Type="http://schemas.openxmlformats.org/officeDocument/2006/relationships/image" Target="../media/image88.png"/><Relationship Id="rId4" Type="http://schemas.openxmlformats.org/officeDocument/2006/relationships/tags" Target="../tags/tag139.xml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93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92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47.xml"/><Relationship Id="rId7" Type="http://schemas.openxmlformats.org/officeDocument/2006/relationships/image" Target="../media/image9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png"/><Relationship Id="rId4" Type="http://schemas.openxmlformats.org/officeDocument/2006/relationships/tags" Target="../tags/tag148.xml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51.xml"/><Relationship Id="rId7" Type="http://schemas.openxmlformats.org/officeDocument/2006/relationships/image" Target="../media/image97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96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211.png"/><Relationship Id="rId5" Type="http://schemas.openxmlformats.org/officeDocument/2006/relationships/image" Target="../media/image107.png"/><Relationship Id="rId15" Type="http://schemas.openxmlformats.org/officeDocument/2006/relationships/image" Target="../media/image110.png"/><Relationship Id="rId10" Type="http://schemas.openxmlformats.org/officeDocument/2006/relationships/image" Target="../media/image201.png"/><Relationship Id="rId4" Type="http://schemas.openxmlformats.org/officeDocument/2006/relationships/image" Target="../media/image106.png"/><Relationship Id="rId9" Type="http://schemas.openxmlformats.org/officeDocument/2006/relationships/image" Target="../media/image191.png"/><Relationship Id="rId1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3" Type="http://schemas.openxmlformats.org/officeDocument/2006/relationships/image" Target="../media/image112.png"/><Relationship Id="rId12" Type="http://schemas.openxmlformats.org/officeDocument/2006/relationships/image" Target="../media/image210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200.pn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10" Type="http://schemas.openxmlformats.org/officeDocument/2006/relationships/image" Target="../media/image190.png"/><Relationship Id="rId4" Type="http://schemas.openxmlformats.org/officeDocument/2006/relationships/image" Target="../media/image105.png"/><Relationship Id="rId9" Type="http://schemas.openxmlformats.org/officeDocument/2006/relationships/image" Target="../media/image180.png"/><Relationship Id="rId1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80.png"/><Relationship Id="rId12" Type="http://schemas.openxmlformats.org/officeDocument/2006/relationships/image" Target="../media/image114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5" Type="http://schemas.openxmlformats.org/officeDocument/2006/relationships/image" Target="../media/image118.png"/><Relationship Id="rId10" Type="http://schemas.openxmlformats.org/officeDocument/2006/relationships/image" Target="../media/image210.png"/><Relationship Id="rId4" Type="http://schemas.openxmlformats.org/officeDocument/2006/relationships/image" Target="../media/image105.png"/><Relationship Id="rId9" Type="http://schemas.openxmlformats.org/officeDocument/2006/relationships/image" Target="../media/image200.png"/><Relationship Id="rId1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290.png"/><Relationship Id="rId12" Type="http://schemas.openxmlformats.org/officeDocument/2006/relationships/image" Target="../media/image121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5" Type="http://schemas.openxmlformats.org/officeDocument/2006/relationships/image" Target="../media/image118.png"/><Relationship Id="rId10" Type="http://schemas.openxmlformats.org/officeDocument/2006/relationships/image" Target="../media/image122.png"/><Relationship Id="rId4" Type="http://schemas.openxmlformats.org/officeDocument/2006/relationships/image" Target="../media/image105.png"/><Relationship Id="rId9" Type="http://schemas.openxmlformats.org/officeDocument/2006/relationships/image" Target="../media/image121.png"/><Relationship Id="rId1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290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106.png"/><Relationship Id="rId10" Type="http://schemas.openxmlformats.org/officeDocument/2006/relationships/image" Target="../media/image122.png"/><Relationship Id="rId4" Type="http://schemas.openxmlformats.org/officeDocument/2006/relationships/image" Target="../media/image105.png"/><Relationship Id="rId9" Type="http://schemas.openxmlformats.org/officeDocument/2006/relationships/image" Target="../media/image121.png"/><Relationship Id="rId1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400.png"/><Relationship Id="rId5" Type="http://schemas.openxmlformats.org/officeDocument/2006/relationships/image" Target="../media/image105.png"/><Relationship Id="rId10" Type="http://schemas.openxmlformats.org/officeDocument/2006/relationships/image" Target="../media/image390.png"/><Relationship Id="rId4" Type="http://schemas.openxmlformats.org/officeDocument/2006/relationships/image" Target="../media/image112.png"/><Relationship Id="rId9" Type="http://schemas.openxmlformats.org/officeDocument/2006/relationships/image" Target="../media/image380.png"/><Relationship Id="rId1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441.png"/><Relationship Id="rId5" Type="http://schemas.openxmlformats.org/officeDocument/2006/relationships/image" Target="../media/image105.png"/><Relationship Id="rId15" Type="http://schemas.openxmlformats.org/officeDocument/2006/relationships/image" Target="../media/image129.png"/><Relationship Id="rId10" Type="http://schemas.openxmlformats.org/officeDocument/2006/relationships/image" Target="../media/image431.png"/><Relationship Id="rId4" Type="http://schemas.openxmlformats.org/officeDocument/2006/relationships/image" Target="../media/image112.png"/><Relationship Id="rId9" Type="http://schemas.openxmlformats.org/officeDocument/2006/relationships/image" Target="../media/image420.png"/><Relationship Id="rId1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460.png"/><Relationship Id="rId5" Type="http://schemas.openxmlformats.org/officeDocument/2006/relationships/image" Target="../media/image105.png"/><Relationship Id="rId15" Type="http://schemas.openxmlformats.org/officeDocument/2006/relationships/image" Target="../media/image126.png"/><Relationship Id="rId10" Type="http://schemas.openxmlformats.org/officeDocument/2006/relationships/image" Target="../media/image450.png"/><Relationship Id="rId4" Type="http://schemas.openxmlformats.org/officeDocument/2006/relationships/image" Target="../media/image112.png"/><Relationship Id="rId9" Type="http://schemas.openxmlformats.org/officeDocument/2006/relationships/image" Target="../media/image440.png"/><Relationship Id="rId1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460.png"/><Relationship Id="rId5" Type="http://schemas.openxmlformats.org/officeDocument/2006/relationships/image" Target="../media/image105.png"/><Relationship Id="rId15" Type="http://schemas.openxmlformats.org/officeDocument/2006/relationships/image" Target="../media/image131.png"/><Relationship Id="rId10" Type="http://schemas.openxmlformats.org/officeDocument/2006/relationships/image" Target="../media/image450.png"/><Relationship Id="rId4" Type="http://schemas.openxmlformats.org/officeDocument/2006/relationships/image" Target="../media/image112.png"/><Relationship Id="rId9" Type="http://schemas.openxmlformats.org/officeDocument/2006/relationships/image" Target="../media/image440.png"/><Relationship Id="rId1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460.png"/><Relationship Id="rId5" Type="http://schemas.openxmlformats.org/officeDocument/2006/relationships/image" Target="../media/image105.png"/><Relationship Id="rId15" Type="http://schemas.openxmlformats.org/officeDocument/2006/relationships/image" Target="../media/image132.png"/><Relationship Id="rId10" Type="http://schemas.openxmlformats.org/officeDocument/2006/relationships/image" Target="../media/image450.png"/><Relationship Id="rId4" Type="http://schemas.openxmlformats.org/officeDocument/2006/relationships/image" Target="../media/image112.png"/><Relationship Id="rId9" Type="http://schemas.openxmlformats.org/officeDocument/2006/relationships/image" Target="../media/image440.png"/><Relationship Id="rId1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5.png"/><Relationship Id="rId3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540.png"/><Relationship Id="rId5" Type="http://schemas.openxmlformats.org/officeDocument/2006/relationships/image" Target="../media/image105.png"/><Relationship Id="rId15" Type="http://schemas.openxmlformats.org/officeDocument/2006/relationships/image" Target="../media/image137.png"/><Relationship Id="rId10" Type="http://schemas.openxmlformats.org/officeDocument/2006/relationships/image" Target="../media/image135.png"/><Relationship Id="rId4" Type="http://schemas.openxmlformats.org/officeDocument/2006/relationships/image" Target="../media/image112.png"/><Relationship Id="rId9" Type="http://schemas.openxmlformats.org/officeDocument/2006/relationships/image" Target="../media/image134.png"/><Relationship Id="rId1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0.png"/><Relationship Id="rId9" Type="http://schemas.openxmlformats.org/officeDocument/2006/relationships/image" Target="../media/image1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0.png"/><Relationship Id="rId9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1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0.png"/><Relationship Id="rId9" Type="http://schemas.openxmlformats.org/officeDocument/2006/relationships/image" Target="../media/image1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9A5E533-A207-7471-44D7-510AD898A3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11348" cy="429120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F24B78D-69C6-34D8-DCC5-51BC8A8B1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B7F0883-706C-B910-6C94-D1B16A15D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5059C5-A74E-AEAB-E5AE-EA557FEC2E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7" y="2675999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7D314BC-DC4A-9AFB-6EEC-756EF015F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0" y="2155557"/>
            <a:ext cx="6975715" cy="40891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25E41C-EF33-539D-4C8D-9C95981E7357}"/>
              </a:ext>
            </a:extLst>
          </p:cNvPr>
          <p:cNvSpPr/>
          <p:nvPr/>
        </p:nvSpPr>
        <p:spPr>
          <a:xfrm>
            <a:off x="431800" y="2852936"/>
            <a:ext cx="6954816" cy="276131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0" y="1484522"/>
            <a:ext cx="6253187" cy="1389979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E9B147A1-A429-75B4-10B6-F6A338E025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3509937"/>
            <a:ext cx="1842873" cy="825358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EB1DB5BA-5DA2-DB18-0C24-FD2689B364C4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8AC9C-F3F4-7F8D-62C6-B357D58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9D924-31E5-9A90-5CB7-E77041A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9073D-7D38-9FB8-90F3-BF66748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75315-D7E3-17BB-B757-3BF4AA7C7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91EABA-DFCD-CCAF-06E6-F565F4C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29F507-152A-C98C-C542-136B199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BB8F195-959B-A3AE-0E4B-095696684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C6F9853-EC15-09CE-4977-7D1FE30791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" y="2842408"/>
            <a:ext cx="8398408" cy="345164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218ECB6-976B-3295-1F18-2856079901CE}"/>
              </a:ext>
            </a:extLst>
          </p:cNvPr>
          <p:cNvSpPr/>
          <p:nvPr/>
        </p:nvSpPr>
        <p:spPr>
          <a:xfrm>
            <a:off x="1195666" y="3003749"/>
            <a:ext cx="7924669" cy="264779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D4044BC-75BD-1121-F779-17E9A887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501009E-7213-B68F-37F3-5DA5BF9B35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C83EF53-3D06-3EE8-D80F-7E4196797C98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51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4151784" y="5427711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59000A7-2EA2-8095-D7DC-79E446460E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B644F87-DE76-9BE6-1C19-80EA917D93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29"/>
            <a:ext cx="3664417" cy="669654"/>
          </a:xfrm>
          <a:prstGeom prst="rect">
            <a:avLst/>
          </a:prstGeom>
        </p:spPr>
      </p:pic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CF7307F-01FF-5D9F-1671-E248C38A9A5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9571EE9-C720-7B4D-63AE-912840FC1B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468D32A-7137-F998-43AB-4DA747B1A2DC}"/>
              </a:ext>
            </a:extLst>
          </p:cNvPr>
          <p:cNvCxnSpPr>
            <a:cxnSpLocks/>
          </p:cNvCxnSpPr>
          <p:nvPr/>
        </p:nvCxnSpPr>
        <p:spPr>
          <a:xfrm>
            <a:off x="1487488" y="6146663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C6372AD-55AB-07AA-A40C-A733B0CCBC9A}"/>
              </a:ext>
            </a:extLst>
          </p:cNvPr>
          <p:cNvCxnSpPr>
            <a:cxnSpLocks/>
          </p:cNvCxnSpPr>
          <p:nvPr/>
        </p:nvCxnSpPr>
        <p:spPr>
          <a:xfrm>
            <a:off x="8688288" y="5301208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4883B-3AE5-719F-A3CD-6A03702F106A}"/>
              </a:ext>
            </a:extLst>
          </p:cNvPr>
          <p:cNvCxnSpPr>
            <a:cxnSpLocks/>
          </p:cNvCxnSpPr>
          <p:nvPr/>
        </p:nvCxnSpPr>
        <p:spPr>
          <a:xfrm>
            <a:off x="657017" y="3717032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8326E1-905E-359B-E4ED-1A9FD16617B1}"/>
              </a:ext>
            </a:extLst>
          </p:cNvPr>
          <p:cNvCxnSpPr>
            <a:cxnSpLocks/>
          </p:cNvCxnSpPr>
          <p:nvPr/>
        </p:nvCxnSpPr>
        <p:spPr>
          <a:xfrm>
            <a:off x="8789274" y="4065163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4B81D6F-8CBD-AB25-8F12-C39A8085914C}"/>
              </a:ext>
            </a:extLst>
          </p:cNvPr>
          <p:cNvCxnSpPr>
            <a:cxnSpLocks/>
          </p:cNvCxnSpPr>
          <p:nvPr/>
        </p:nvCxnSpPr>
        <p:spPr>
          <a:xfrm>
            <a:off x="456725" y="3717032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9216869-AA01-318C-A531-C5F8664963C5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663FC9FC-E8EF-9F27-57B3-0610C7C710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D8C58A-F39B-7CC2-3FA3-9E6D9D1A4A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721073" cy="11746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F5AA94-5F40-4C6B-7206-EA11B1567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,251"/>
  <p:tag name="ORIGINALWIDTH" val="3422,572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NJS^2-\sum_{i\neq j} JS \cdot  \left\{ \hat{a}_j^\dagger \hat{a}_i  +\hat{a}_i^\dagger \hat{a}_j\right\} + JS\sum_i\hat{n}_i + \underbrace{\sum_{ij} J \hat{n}_i\hat{n}_j}_{\approx 0} \\&#10; &amp;\approx - NJS^2-\sum_{i\neq j} JS \cdot  \left\{ \hat{a}_j^\dagger \hat{a}_i  +\hat{a}_i^\dagger \hat{a}_j\right\} + JS\sum_i\hat{a}_i^\dagger\hat{a}_i \\&#10;\end{align*}&#10;&#10;&#10;\end{document}"/>
  <p:tag name="IGUANATEXSIZE" val="20"/>
  <p:tag name="IGUANATEXCURSOR" val="49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6,7004"/>
  <p:tag name="ORIGINALWIDTH" val="899,8875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&#10;\end{align*}&#10;&#10;&#10;&#10;\end{document}"/>
  <p:tag name="IGUANATEXSIZE" val="20"/>
  <p:tag name="IGUANATEXCURSOR" val="194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9,542"/>
  <p:tag name="ORIGINALWIDTH" val="4101,987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-\sum_{i,\Delta} JS \cdot  \left\{ \left[\hat{a}_{i+\Delta}^\dagger \hat{a}_i, \hat{a}_n\right]  + \left[\hat{a}_i^\dagger \hat{a}_{i+\Delta}   ,\hat{a}_n \right] - \left[\hat{n}_i, \hat{a}_n\right]- \left[\hat{n}_{i+\Delta}, \hat{a}_n\right]\right\}  \\&#10;&amp;= -JS \sum_{i,\Delta}  \left\{\delta_{i+\Delta,n} \hat{a}_i + \delta_{i,n} \hat{a}_{i+\Delta} - \delta_{i,n} \hat{a}_{i} - \delta_{i+\Delta,n} \hat{a}_{i+\Delta} \right\}\\&#10;&amp;= -JS \sum_{\Delta}  \left\{ \hat{a}_{n-\Delta} +  \hat{a}_{n+\Delta} -  \hat{a}_{n} -  \hat{a}_{n} \right\}\\&#10;&amp;= -2JS \sum_{\Delta}  \left\{  \hat{a}_{n-\Delta}  -  \hat{a}_{n}  \right\}\\&#10;\end{align*}&#10;&#10;&#10;&#10;\end{document}"/>
  <p:tag name="IGUANATEXSIZE" val="20"/>
  <p:tag name="IGUANATEXCURSOR" val="79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1,7098"/>
  <p:tag name="ORIGINALWIDTH" val="1789,276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-2JS \sum_{\Delta}  \left\{  \hat{a}_{n-\Delta}  -  \hat{a}_{n}  \right\}\\&#10;\end{align*}&#10;&#10;&#10;&#10;\end{document}"/>
  <p:tag name="IGUANATEXSIZE" val="20"/>
  <p:tag name="IGUANATEXCURSOR" val="22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1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3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5,234"/>
  <p:tag name="OUTPUTTYPE" val="PNG"/>
  <p:tag name="IGUANATEXVERSION" val="161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\neq j} \hat{S}_i^z  \hat{S}_j^z |m\rangle\right)\\&#10;&amp;= -  J \cdot \left( \frac{1}{2} \left\{ \sum_{\Delta}2S|m+ \Delta\rangle + \sum_{\Delta}2S|m+ \Delta\rangle\right\} + &#10;\sum_{i\neq j} \hat{S}_i^z  \hat{S}_j^z |m\rangle\right)\\&#10;&amp;=\left(E_0 + 2zJS\right)|m\rangle - 2JS\sum_\Delta|m+ \Delta\rangle&#10;\end{align*}&#10;\end{document}"/>
  <p:tag name="IGUANATEXSIZE" val="20"/>
  <p:tag name="IGUANATEXCURSOR" val="1000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5246</Words>
  <Application>Microsoft Office PowerPoint</Application>
  <PresentationFormat>Breitbild</PresentationFormat>
  <Paragraphs>2079</Paragraphs>
  <Slides>94</Slides>
  <Notes>48</Notes>
  <HiddenSlides>23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94</vt:i4>
      </vt:variant>
    </vt:vector>
  </HeadingPairs>
  <TitlesOfParts>
    <vt:vector size="99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153</cp:revision>
  <cp:lastPrinted>2024-12-03T20:13:17Z</cp:lastPrinted>
  <dcterms:created xsi:type="dcterms:W3CDTF">2022-11-02T07:03:49Z</dcterms:created>
  <dcterms:modified xsi:type="dcterms:W3CDTF">2024-12-12T17:01:43Z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